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949406E-F798-4DDA-9714-A2D363269E26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09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9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949406E-F798-4DDA-9714-A2D363269E26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8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32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8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62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92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7194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949406E-F798-4DDA-9714-A2D363269E26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0793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2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06E-F798-4DDA-9714-A2D363269E26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C28BE-0B71-4AF2-8511-D159170E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11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949406E-F798-4DDA-9714-A2D363269E26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61C28BE-0B71-4AF2-8511-D159170E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5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D0AF4-1BFC-49E0-A7FF-D526A9246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OFFICE APPLICATION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C1B07-5C27-4270-8CEF-81B9A03AB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287613"/>
            <a:ext cx="9070848" cy="457201"/>
          </a:xfrm>
        </p:spPr>
        <p:txBody>
          <a:bodyPr>
            <a:noAutofit/>
          </a:bodyPr>
          <a:lstStyle/>
          <a:p>
            <a:r>
              <a:rPr lang="en-US" sz="3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PROCESSING WORD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416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Objective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To determine key terms used in Word Processor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To understand The Word Window/ User 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34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FAC1-AD37-4B97-BEC1-CF4FA307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key terms used in Word Processor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E0DC-1DD5-44A9-9E97-8F08F65EA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Word Processor: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computer program used to create, edit, format, and print text-based documents. Examples: Microsoft Word, Google Docs, LibreOffice Writer.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Document: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file created in a word processor that contains text, images, and other elements.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Cursor: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blinking vertical line that shows where the next character will appear when typing.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Paragraph: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block of text separated by pressing the Enter key.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Font: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style and size of the text (e.g., Arial, Times New Roman, Calibri).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91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22703-88F1-4822-87A8-5DB609F5F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815788"/>
            <a:ext cx="10058400" cy="5219252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Alignment: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arrangement of text (Left, Center, Right, or Justify).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Clipboard: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temporary storage area for text or objects cut or copied before pasting them elsewhere.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Formatting: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Changing the appearance of text, paragraphs, and pages.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Template: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pre-designed document layout you can use as a starting point.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Header and Footer: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Areas at the top and bottom of a page for repeated information like titles, dates, or page numbers.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Toolbar: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row or panel containing buttons and menus that provide quick access to commands and tools (e.g., Bold, Save, Insert Picture).</a:t>
            </a:r>
          </a:p>
          <a:p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56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22703-88F1-4822-87A8-5DB609F5F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815788"/>
            <a:ext cx="10058400" cy="521925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Assistant: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built-in help feature in some word processors that provides tips, answers questions, or guides you through tasks (e.g., Microsoft Office’s old “</a:t>
            </a:r>
            <a:r>
              <a:rPr lang="en-US" sz="22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Clippy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” assistant, or the Help feature in modern Word).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2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Taskbar: </a:t>
            </a:r>
            <a:r>
              <a:rPr lang="en-US" sz="2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bar, usually at the bottom of the computer screen, that shows open programs, the Start menu, system icons, and allows switching between applications — useful when working with multiple documents or programs at the same time.</a:t>
            </a:r>
          </a:p>
        </p:txBody>
      </p:sp>
    </p:spTree>
    <p:extLst>
      <p:ext uri="{BB962C8B-B14F-4D97-AF65-F5344CB8AC3E}">
        <p14:creationId xmlns:p14="http://schemas.microsoft.com/office/powerpoint/2010/main" val="1714215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4D7D0D0-ADF6-4F31-B45D-3094B72F0185}"/>
              </a:ext>
            </a:extLst>
          </p:cNvPr>
          <p:cNvSpPr txBox="1">
            <a:spLocks/>
          </p:cNvSpPr>
          <p:nvPr/>
        </p:nvSpPr>
        <p:spPr>
          <a:xfrm>
            <a:off x="2259107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altLang="en-US" dirty="0">
                <a:latin typeface="Cambria" panose="02040503050406030204" pitchFamily="18" charset="0"/>
                <a:ea typeface="Cambria" panose="02040503050406030204" pitchFamily="18" charset="0"/>
              </a:rPr>
              <a:t>The Word Window</a:t>
            </a:r>
          </a:p>
        </p:txBody>
      </p:sp>
      <p:pic>
        <p:nvPicPr>
          <p:cNvPr id="5" name="Content Placeholder 12" descr="ew01fig2_rtm.jpg">
            <a:extLst>
              <a:ext uri="{FF2B5EF4-FFF2-40B4-BE49-F238E27FC236}">
                <a16:creationId xmlns:a16="http://schemas.microsoft.com/office/drawing/2014/main" id="{77205F38-8D47-4989-B39B-2EB2CB29C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16407" y="1719263"/>
            <a:ext cx="5715000" cy="4286250"/>
          </a:xfrm>
          <a:prstGeom prst="rect">
            <a:avLst/>
          </a:prstGeom>
        </p:spPr>
      </p:pic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31C871F-39D9-49F5-9213-7DA100E9F283}"/>
              </a:ext>
            </a:extLst>
          </p:cNvPr>
          <p:cNvSpPr txBox="1">
            <a:spLocks/>
          </p:cNvSpPr>
          <p:nvPr/>
        </p:nvSpPr>
        <p:spPr bwMode="auto">
          <a:xfrm>
            <a:off x="9802907" y="6356350"/>
            <a:ext cx="685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0CCAEE37-5ED1-4F4D-AECA-A286BB122F0B}" type="slidenum">
              <a:rPr lang="en-US" altLang="en-US" smtClean="0">
                <a:latin typeface="Garamond" panose="02020404030301010803" pitchFamily="18" charset="0"/>
              </a:rPr>
              <a:pPr/>
              <a:t>6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D9F0F410-1348-477F-B9F8-B3CA1E580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9907" y="6096000"/>
            <a:ext cx="1282700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Zoom slider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4E861AA3-FC34-4B55-B622-90D96A460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507" y="3276600"/>
            <a:ext cx="765175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Rulers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538B4A7E-961C-4221-983E-F12DC67A0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5707" y="3276600"/>
            <a:ext cx="1057275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Scroll bar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E18C2231-99B0-43EF-9C49-A5D9BD955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707" y="1219200"/>
            <a:ext cx="960438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</a:rPr>
              <a:t>Title bar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0C35336A-E2BC-44F1-9D31-20A68E801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6707" y="1219200"/>
            <a:ext cx="2146300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</a:rPr>
              <a:t>Quick Access Toolbar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7178515-D66A-459F-A69A-B5F161244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8707" y="6096000"/>
            <a:ext cx="1427163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</a:rPr>
              <a:t>View buttons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0DB38C0D-2E27-43EB-8446-2EAD31732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6707" y="5791200"/>
            <a:ext cx="1127125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Status bar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FD9B4A1-6E87-4007-8159-A0E7683FA197}"/>
              </a:ext>
            </a:extLst>
          </p:cNvPr>
          <p:cNvCxnSpPr>
            <a:stCxn id="12" idx="2"/>
          </p:cNvCxnSpPr>
          <p:nvPr/>
        </p:nvCxnSpPr>
        <p:spPr>
          <a:xfrm rot="16200000" flipH="1">
            <a:off x="3361626" y="1407319"/>
            <a:ext cx="163512" cy="52705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56A2688-B357-4C9B-B5E9-6D98B25F12D5}"/>
              </a:ext>
            </a:extLst>
          </p:cNvPr>
          <p:cNvCxnSpPr>
            <a:stCxn id="11" idx="2"/>
          </p:cNvCxnSpPr>
          <p:nvPr/>
        </p:nvCxnSpPr>
        <p:spPr>
          <a:xfrm rot="16200000" flipH="1">
            <a:off x="5999258" y="1606550"/>
            <a:ext cx="163512" cy="128587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91AB835-C296-44FB-8EA7-36396F72D0B6}"/>
              </a:ext>
            </a:extLst>
          </p:cNvPr>
          <p:cNvCxnSpPr>
            <a:stCxn id="10" idx="1"/>
          </p:cNvCxnSpPr>
          <p:nvPr/>
        </p:nvCxnSpPr>
        <p:spPr>
          <a:xfrm rot="10800000" flipV="1">
            <a:off x="9193307" y="3460750"/>
            <a:ext cx="152400" cy="4445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2B8CB82-6DA5-4189-B8D3-C606A4387A5B}"/>
              </a:ext>
            </a:extLst>
          </p:cNvPr>
          <p:cNvCxnSpPr>
            <a:stCxn id="8" idx="0"/>
          </p:cNvCxnSpPr>
          <p:nvPr/>
        </p:nvCxnSpPr>
        <p:spPr>
          <a:xfrm rot="16200000" flipV="1">
            <a:off x="8980582" y="5775325"/>
            <a:ext cx="152400" cy="48895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7FBEDA0-FD59-487E-AA21-1C0B8DC86174}"/>
              </a:ext>
            </a:extLst>
          </p:cNvPr>
          <p:cNvCxnSpPr>
            <a:stCxn id="13" idx="0"/>
          </p:cNvCxnSpPr>
          <p:nvPr/>
        </p:nvCxnSpPr>
        <p:spPr>
          <a:xfrm rot="5400000" flipH="1" flipV="1">
            <a:off x="7492301" y="5842794"/>
            <a:ext cx="152400" cy="354012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A5D87FE-7BF2-499A-B07D-E0B0F8B2580A}"/>
              </a:ext>
            </a:extLst>
          </p:cNvPr>
          <p:cNvCxnSpPr>
            <a:stCxn id="14" idx="3"/>
          </p:cNvCxnSpPr>
          <p:nvPr/>
        </p:nvCxnSpPr>
        <p:spPr>
          <a:xfrm flipV="1">
            <a:off x="3233832" y="5943600"/>
            <a:ext cx="320675" cy="3175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509EE63-1593-401F-8DEF-5BBAE921907C}"/>
              </a:ext>
            </a:extLst>
          </p:cNvPr>
          <p:cNvCxnSpPr>
            <a:stCxn id="9" idx="3"/>
          </p:cNvCxnSpPr>
          <p:nvPr/>
        </p:nvCxnSpPr>
        <p:spPr>
          <a:xfrm>
            <a:off x="3176682" y="3460750"/>
            <a:ext cx="377825" cy="19685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10E96E2-4B2E-49D1-846E-197438054B7A}"/>
              </a:ext>
            </a:extLst>
          </p:cNvPr>
          <p:cNvCxnSpPr>
            <a:stCxn id="9" idx="3"/>
          </p:cNvCxnSpPr>
          <p:nvPr/>
        </p:nvCxnSpPr>
        <p:spPr>
          <a:xfrm flipV="1">
            <a:off x="3176682" y="2590800"/>
            <a:ext cx="1673225" cy="86995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8108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212</TotalTime>
  <Words>350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Cambria</vt:lpstr>
      <vt:lpstr>Century Gothic</vt:lpstr>
      <vt:lpstr>Garamond</vt:lpstr>
      <vt:lpstr>Savon</vt:lpstr>
      <vt:lpstr>OFFICE APPLICATION</vt:lpstr>
      <vt:lpstr>Objective</vt:lpstr>
      <vt:lpstr>key terms used in Word Processor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APPLICATION</dc:title>
  <dc:creator>Victoria Mwinyi</dc:creator>
  <cp:lastModifiedBy>Victoria Mwinyi</cp:lastModifiedBy>
  <cp:revision>13</cp:revision>
  <dcterms:created xsi:type="dcterms:W3CDTF">2025-08-09T10:54:50Z</dcterms:created>
  <dcterms:modified xsi:type="dcterms:W3CDTF">2025-08-09T14:26:51Z</dcterms:modified>
</cp:coreProperties>
</file>