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62" r:id="rId5"/>
    <p:sldId id="280" r:id="rId6"/>
    <p:sldId id="281" r:id="rId7"/>
    <p:sldId id="283" r:id="rId8"/>
    <p:sldId id="284" r:id="rId9"/>
    <p:sldId id="285" r:id="rId10"/>
    <p:sldId id="287" r:id="rId11"/>
    <p:sldId id="286" r:id="rId12"/>
    <p:sldId id="282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409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79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8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324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28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62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923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7194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0793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428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311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949406E-F798-4DDA-9714-A2D363269E2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95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D0AF4-1BFC-49E0-A7FF-D526A9246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OFFICE APPLICATION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C1B07-5C27-4270-8CEF-81B9A03AB4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287613"/>
            <a:ext cx="9070848" cy="457201"/>
          </a:xfrm>
        </p:spPr>
        <p:txBody>
          <a:bodyPr>
            <a:noAutofit/>
          </a:bodyPr>
          <a:lstStyle/>
          <a:p>
            <a:r>
              <a:rPr lang="en-US" sz="3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DATABASE APPLICATION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416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Objectives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40365"/>
            <a:ext cx="10058400" cy="3931920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To explain key terms used in different types of database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To explain the importance of database application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To describe procedure of creating database and Tables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To explain on how to analyze the problems of database table</a:t>
            </a:r>
          </a:p>
        </p:txBody>
      </p:sp>
    </p:spTree>
    <p:extLst>
      <p:ext uri="{BB962C8B-B14F-4D97-AF65-F5344CB8AC3E}">
        <p14:creationId xmlns:p14="http://schemas.microsoft.com/office/powerpoint/2010/main" val="413034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Key terms used in different types of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Database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An organized collection of related data stored electronically.</a:t>
            </a:r>
          </a:p>
          <a:p>
            <a:pPr lvl="1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  <a:tabLst>
                <a:tab pos="914400" algn="l"/>
              </a:tabLst>
            </a:pPr>
            <a:r>
              <a:rPr lang="en-US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school database storing students’ personal details, subjects, and grades.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The basic building block of a database, storing data in rows and columns.</a:t>
            </a:r>
          </a:p>
          <a:p>
            <a:pPr lvl="1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  <a:tabLst>
                <a:tab pos="914400" algn="l"/>
              </a:tabLst>
            </a:pPr>
            <a:r>
              <a:rPr lang="en-US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“Students” table with rows as student records and columns as fields like Name, Age, and Department.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Field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A column in a table that stores one type of data.</a:t>
            </a:r>
          </a:p>
          <a:p>
            <a:pPr lvl="1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  <a:tabLst>
                <a:tab pos="914400" algn="l"/>
              </a:tabLst>
            </a:pPr>
            <a:r>
              <a:rPr lang="en-US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“Age” field stores ages of students.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Record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A row in a table that contains one complete entry.</a:t>
            </a:r>
          </a:p>
          <a:p>
            <a:pPr lvl="1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  <a:tabLst>
                <a:tab pos="914400" algn="l"/>
              </a:tabLst>
            </a:pPr>
            <a:r>
              <a:rPr lang="en-US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(StudentID: 101, Name: John, Age: 20, Department: IT).</a:t>
            </a:r>
          </a:p>
        </p:txBody>
      </p:sp>
    </p:spTree>
    <p:extLst>
      <p:ext uri="{BB962C8B-B14F-4D97-AF65-F5344CB8AC3E}">
        <p14:creationId xmlns:p14="http://schemas.microsoft.com/office/powerpoint/2010/main" val="621917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642595"/>
            <a:ext cx="10058400" cy="5641664"/>
          </a:xfrm>
        </p:spPr>
        <p:txBody>
          <a:bodyPr>
            <a:norm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Primary Key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A unique identifier for each record in a table.</a:t>
            </a:r>
            <a:endParaRPr lang="en-US" sz="22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1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  <a:tabLst>
                <a:tab pos="914400" algn="l"/>
              </a:tabLst>
            </a:pPr>
            <a:r>
              <a:rPr lang="en-US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StudentID in a Students table.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Relationship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A link between two or more tables through a common field.</a:t>
            </a:r>
            <a:endParaRPr lang="en-US" sz="22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1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  <a:tabLst>
                <a:tab pos="914400" algn="l"/>
              </a:tabLst>
            </a:pPr>
            <a:r>
              <a:rPr lang="en-US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Linking StudentID in the “Students” table with StudentID in the “Grades” table.</a:t>
            </a:r>
          </a:p>
          <a:p>
            <a:pPr marL="182880" marR="0" lvl="0" indent="-18288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prstClr val="black">
                  <a:lumMod val="85000"/>
                  <a:lumOff val="15000"/>
                </a:prstClr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 Type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kumimoji="0" lang="en-US" sz="22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  <a:tabLst>
                <a:tab pos="914400" algn="l"/>
              </a:tabLst>
            </a:pP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263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Importance of 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marL="514350" marR="0" lvl="0" indent="-5143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+mj-lt"/>
              <a:buAutoNum type="romanL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Store and manage large volumes of data efficiently.</a:t>
            </a:r>
          </a:p>
          <a:p>
            <a:pPr marL="514350" marR="0" lvl="0" indent="-5143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+mj-lt"/>
              <a:buAutoNum type="romanL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Reduce duplication of information and errors.</a:t>
            </a:r>
          </a:p>
          <a:p>
            <a:pPr marL="514350" marR="0" lvl="0" indent="-5143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+mj-lt"/>
              <a:buAutoNum type="romanL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Allow quick searching and retrieval of specific data.</a:t>
            </a:r>
          </a:p>
          <a:p>
            <a:pPr marL="514350" marR="0" lvl="0" indent="-5143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+mj-lt"/>
              <a:buAutoNum type="romanL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Enable multiple users to access and update information.</a:t>
            </a:r>
          </a:p>
          <a:p>
            <a:pPr marL="514350" marR="0" lvl="0" indent="-5143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+mj-lt"/>
              <a:buAutoNum type="romanL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Support better decision-making.</a:t>
            </a:r>
          </a:p>
          <a:p>
            <a:pPr marR="0" lvl="1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  <a:tabLst>
                <a:tab pos="914400" algn="l"/>
              </a:tabLst>
            </a:pPr>
            <a:r>
              <a:rPr lang="en-US" sz="22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Example: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 hospital database helps doctors quickly access patient history.</a:t>
            </a:r>
          </a:p>
        </p:txBody>
      </p:sp>
    </p:spTree>
    <p:extLst>
      <p:ext uri="{BB962C8B-B14F-4D97-AF65-F5344CB8AC3E}">
        <p14:creationId xmlns:p14="http://schemas.microsoft.com/office/powerpoint/2010/main" val="1181275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Procedure of Creating a Database and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None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To Create a Database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Open </a:t>
            </a: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Microsoft Access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Select </a:t>
            </a: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Blank Database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Name the database (e.g., StudentDB).</a:t>
            </a:r>
          </a:p>
        </p:txBody>
      </p:sp>
    </p:spTree>
    <p:extLst>
      <p:ext uri="{BB962C8B-B14F-4D97-AF65-F5344CB8AC3E}">
        <p14:creationId xmlns:p14="http://schemas.microsoft.com/office/powerpoint/2010/main" val="1936187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642595"/>
            <a:ext cx="10058400" cy="5641664"/>
          </a:xfrm>
        </p:spPr>
        <p:txBody>
          <a:bodyPr>
            <a:normAutofit/>
          </a:bodyPr>
          <a:lstStyle/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  <a:tabLst>
                <a:tab pos="457200" algn="l"/>
              </a:tabLst>
            </a:pP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Creating Tables</a:t>
            </a:r>
          </a:p>
          <a:p>
            <a:pPr marL="514350" indent="-5143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Go to </a:t>
            </a: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Create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→ </a:t>
            </a:r>
            <a:r>
              <a:rPr lang="en-US" sz="2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Table Design.</a:t>
            </a:r>
          </a:p>
          <a:p>
            <a:pPr marL="514350" indent="-5143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Define fields with names and data types (e.g., StudentID, Name, Admission Number, and Course).</a:t>
            </a:r>
          </a:p>
          <a:p>
            <a:pPr marL="514350" indent="-5143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Set a Primary Key.</a:t>
            </a:r>
          </a:p>
          <a:p>
            <a:pPr marL="514350" indent="-5143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Save the table with a proper name.</a:t>
            </a:r>
          </a:p>
          <a:p>
            <a:pPr marL="514350" indent="-5143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Go to Datasheet View and Start entering data irrespectively.</a:t>
            </a:r>
          </a:p>
        </p:txBody>
      </p:sp>
    </p:spTree>
    <p:extLst>
      <p:ext uri="{BB962C8B-B14F-4D97-AF65-F5344CB8AC3E}">
        <p14:creationId xmlns:p14="http://schemas.microsoft.com/office/powerpoint/2010/main" val="1911878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A7B5C9-841E-4BE1-9036-47382AC96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150"/>
            <a:ext cx="12192000" cy="648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14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DCC1C5-4587-428E-8131-F03E192A0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12192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35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F3BBF52-604A-46CA-BC50-9A3312907A3F}"/>
              </a:ext>
            </a:extLst>
          </p:cNvPr>
          <p:cNvSpPr txBox="1"/>
          <p:nvPr/>
        </p:nvSpPr>
        <p:spPr>
          <a:xfrm>
            <a:off x="1586753" y="5522257"/>
            <a:ext cx="8857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Table in Design 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805D79-0DA1-4FC1-AB5A-132AA3593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466805"/>
            <a:ext cx="11252199" cy="482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0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9C1012-BABC-4565-833B-669992A6D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15" y="1121182"/>
            <a:ext cx="10998369" cy="28562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3BBF52-604A-46CA-BC50-9A3312907A3F}"/>
              </a:ext>
            </a:extLst>
          </p:cNvPr>
          <p:cNvSpPr txBox="1"/>
          <p:nvPr/>
        </p:nvSpPr>
        <p:spPr>
          <a:xfrm>
            <a:off x="1586753" y="4150657"/>
            <a:ext cx="8857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Table in Datasheet View</a:t>
            </a:r>
          </a:p>
        </p:txBody>
      </p:sp>
    </p:spTree>
    <p:extLst>
      <p:ext uri="{BB962C8B-B14F-4D97-AF65-F5344CB8AC3E}">
        <p14:creationId xmlns:p14="http://schemas.microsoft.com/office/powerpoint/2010/main" val="2990793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915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Analyzing Problems in Database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83971"/>
            <a:ext cx="10058400" cy="4356847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Missing primary key → leads to duplicate records.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Redundant fields → cause unnecessary repetition of data.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Wrong data types → may result in errors (e.g., typing letters in a “Number” field).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Poor relationships → can cause inconsistent data.</a:t>
            </a:r>
          </a:p>
        </p:txBody>
      </p:sp>
    </p:spTree>
    <p:extLst>
      <p:ext uri="{BB962C8B-B14F-4D97-AF65-F5344CB8AC3E}">
        <p14:creationId xmlns:p14="http://schemas.microsoft.com/office/powerpoint/2010/main" val="1571418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4554"/>
            <a:ext cx="10058400" cy="278640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0000" dirty="0">
                <a:latin typeface="Cambria" panose="02040503050406030204" pitchFamily="18" charset="0"/>
                <a:ea typeface="Cambria" panose="02040503050406030204" pitchFamily="18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280728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4223</TotalTime>
  <Words>429</Words>
  <Application>Microsoft Office PowerPoint</Application>
  <PresentationFormat>Widescreen</PresentationFormat>
  <Paragraphs>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Cambria</vt:lpstr>
      <vt:lpstr>Century Gothic</vt:lpstr>
      <vt:lpstr>Garamond</vt:lpstr>
      <vt:lpstr>Symbol</vt:lpstr>
      <vt:lpstr>Savon</vt:lpstr>
      <vt:lpstr>OFFICE APPLICATION</vt:lpstr>
      <vt:lpstr>Objectives</vt:lpstr>
      <vt:lpstr>Key terms used in different types of database</vt:lpstr>
      <vt:lpstr>PowerPoint Presentation</vt:lpstr>
      <vt:lpstr>Importance of Databases</vt:lpstr>
      <vt:lpstr>Procedure of Creating a Database and Tables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Analyzing Problems in Database Tables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APPLICATION</dc:title>
  <dc:creator>Victoria Mwinyi</dc:creator>
  <cp:lastModifiedBy>Victoria Mwinyi</cp:lastModifiedBy>
  <cp:revision>190</cp:revision>
  <dcterms:created xsi:type="dcterms:W3CDTF">2025-08-09T10:54:50Z</dcterms:created>
  <dcterms:modified xsi:type="dcterms:W3CDTF">2025-09-25T07:44:23Z</dcterms:modified>
</cp:coreProperties>
</file>