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0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2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71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7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2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949406E-F798-4DDA-9714-A2D363269E26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AF4-1BFC-49E0-A7FF-D526A924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OFFICE APPLICATION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1B07-5C27-4270-8CEF-81B9A03AB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87613"/>
            <a:ext cx="9070848" cy="457201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SPREADSHEET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1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/>
              <a:t>To explain Key terms used in spreadsheets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/>
              <a:t>To describe different Spreadsheets </a:t>
            </a:r>
          </a:p>
        </p:txBody>
      </p:sp>
    </p:spTree>
    <p:extLst>
      <p:ext uri="{BB962C8B-B14F-4D97-AF65-F5344CB8AC3E}">
        <p14:creationId xmlns:p14="http://schemas.microsoft.com/office/powerpoint/2010/main" val="41303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Key terms used in spreadsheets</a:t>
            </a:r>
            <a:endParaRPr lang="en-US" sz="4000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7411"/>
            <a:ext cx="10058400" cy="43568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Spreadsheet Basics and Structure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Spreadsheet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computer program that stores, organizes, and processes data in rows and columns.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Workbook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The entire spreadsheet file that may contain one or more worksheets.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Worksheet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single sheet or page inside a workbook where data is entered and managed.</a:t>
            </a:r>
          </a:p>
        </p:txBody>
      </p:sp>
    </p:spTree>
    <p:extLst>
      <p:ext uri="{BB962C8B-B14F-4D97-AF65-F5344CB8AC3E}">
        <p14:creationId xmlns:p14="http://schemas.microsoft.com/office/powerpoint/2010/main" val="6219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Cell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The smallest unit of a worksheet where data (text, numbers, or formulas) is stored.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Row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horizontal arrangement of cells, identified by numbers (1, 2, 3…).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Column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vertical arrangement of cells, identified by letters (A, B, C…).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Cell Address / Reference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– The unique location of a cell defined by its column letter and row number (e.g., A1).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Range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block of two or more selected cells (e.g., A1:C5).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Active Cell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– The cell currently in use or selected, usually highlighted with a border.</a:t>
            </a:r>
          </a:p>
        </p:txBody>
      </p:sp>
    </p:spTree>
    <p:extLst>
      <p:ext uri="{BB962C8B-B14F-4D97-AF65-F5344CB8AC3E}">
        <p14:creationId xmlns:p14="http://schemas.microsoft.com/office/powerpoint/2010/main" val="102926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 and Processing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Data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Information entered into cells (can be numbers, text, dates, or symbols).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Value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Numeric data in a cell that can be used for calculations.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Label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Textual data (words or headings) used to identify values.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Formula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user-created mathematical expression that performs a calculation (e.g., =A1+B1).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Function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pre-built formula in spreadsheet software that performs a specific task (e.g., =AVERAGE(B1:B10)).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Data Types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– The categories of data entered (text, number, currency, percentage, date, etc.).</a:t>
            </a:r>
          </a:p>
        </p:txBody>
      </p:sp>
    </p:spTree>
    <p:extLst>
      <p:ext uri="{BB962C8B-B14F-4D97-AF65-F5344CB8AC3E}">
        <p14:creationId xmlns:p14="http://schemas.microsoft.com/office/powerpoint/2010/main" val="2580465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 Management and Analysis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Formatting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Changing the appearance of data (font, color, borders, alignment, number formats).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Sorting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Arranging data in a particular order (ascending/descending, A–Z/Z–A).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Filtering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Displaying only specific records that meet given conditions.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Autofill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– A tool that automatically completes data patterns (e.g., days of the week).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Chart / Graph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– A visual representation of worksheet data (bar chart, line graph, pie chart, etc.).</a:t>
            </a:r>
          </a:p>
        </p:txBody>
      </p:sp>
    </p:spTree>
    <p:extLst>
      <p:ext uri="{BB962C8B-B14F-4D97-AF65-F5344CB8AC3E}">
        <p14:creationId xmlns:p14="http://schemas.microsoft.com/office/powerpoint/2010/main" val="2315954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Different Spreadsheet Applications</a:t>
            </a:r>
            <a:endParaRPr lang="en-US" sz="4000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7411"/>
            <a:ext cx="10058400" cy="4356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1. Microsoft Excel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Developer:</a:t>
            </a:r>
            <a:r>
              <a:rPr lang="en-US" sz="2200" dirty="0"/>
              <a:t> Microsoft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Description:</a:t>
            </a:r>
            <a:r>
              <a:rPr lang="en-US" sz="2200" dirty="0"/>
              <a:t> The most widely used spreadsheet software, part of the Microsoft Office Suite. It is powerful for data analysis, calculations, charting, and automation using </a:t>
            </a:r>
            <a:r>
              <a:rPr lang="en-US" sz="2200" b="1" dirty="0"/>
              <a:t>Macros and VBA (Visual Basic for Applications)</a:t>
            </a:r>
            <a:r>
              <a:rPr lang="en-US" sz="22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Strengths:</a:t>
            </a:r>
            <a:r>
              <a:rPr lang="en-US" sz="2200" dirty="0"/>
              <a:t> Advanced functions, pivot tables, supports large datasets, integrates with other Microsoft apps.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Use Case:</a:t>
            </a:r>
            <a:r>
              <a:rPr lang="en-US" sz="2200" dirty="0"/>
              <a:t> Business, accounting, research, data analysis.</a:t>
            </a:r>
          </a:p>
          <a:p>
            <a:pPr marL="0" indent="0" algn="just">
              <a:buNone/>
            </a:pP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2. Google Sheets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Developer:</a:t>
            </a:r>
            <a:r>
              <a:rPr lang="en-US" sz="2200" dirty="0"/>
              <a:t> Google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Description:</a:t>
            </a:r>
            <a:r>
              <a:rPr lang="en-US" sz="2200" dirty="0"/>
              <a:t> A web-based spreadsheet that works in the cloud and allows real-time collaboration. Users can work together on the same file from different locations.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Strengths:</a:t>
            </a:r>
            <a:r>
              <a:rPr lang="en-US" sz="2200" dirty="0"/>
              <a:t> Free (with Google account), auto-saves online, collaborative, accessible from any device.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Use Case:</a:t>
            </a:r>
            <a:r>
              <a:rPr lang="en-US" sz="2200" dirty="0"/>
              <a:t> Group projects, online collaboration, small to medium data analysis.</a:t>
            </a:r>
          </a:p>
        </p:txBody>
      </p:sp>
    </p:spTree>
    <p:extLst>
      <p:ext uri="{BB962C8B-B14F-4D97-AF65-F5344CB8AC3E}">
        <p14:creationId xmlns:p14="http://schemas.microsoft.com/office/powerpoint/2010/main" val="62689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3. LibreOffice Calc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Developer:</a:t>
            </a:r>
            <a:r>
              <a:rPr lang="en-US" sz="2200" dirty="0"/>
              <a:t> The Document Foundation (open-source)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Description:</a:t>
            </a:r>
            <a:r>
              <a:rPr lang="en-US" sz="2200" dirty="0"/>
              <a:t> A free, open-source spreadsheet program similar to Microsoft Excel, included in the LibreOffice suite.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Strengths:</a:t>
            </a:r>
            <a:r>
              <a:rPr lang="en-US" sz="2200" dirty="0"/>
              <a:t> Free to use, supports Excel file formats, customizable with extensions.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Use Case:</a:t>
            </a:r>
            <a:r>
              <a:rPr lang="en-US" sz="2200" dirty="0"/>
              <a:t> Schools, organizations, or individuals who want a free alternative to Excel.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21304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4. Apple Numbers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Developer:</a:t>
            </a:r>
            <a:r>
              <a:rPr lang="en-US" sz="2200" dirty="0"/>
              <a:t> Apple Inc.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Description:</a:t>
            </a:r>
            <a:r>
              <a:rPr lang="en-US" sz="2200" dirty="0"/>
              <a:t> A spreadsheet program for macOS and iOS devices. It is visually appealing and integrates well with other Apple apps.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Strengths:</a:t>
            </a:r>
            <a:r>
              <a:rPr lang="en-US" sz="2200" dirty="0"/>
              <a:t> Clean design, templates, iCloud integration, easy to use.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Use Case:</a:t>
            </a:r>
            <a:r>
              <a:rPr lang="en-US" sz="2200" dirty="0"/>
              <a:t> Personal projects, small business tasks on Apple devices.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3897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5. WPS Office Spreadsheets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Developer:</a:t>
            </a:r>
            <a:r>
              <a:rPr lang="en-US" sz="2200" dirty="0"/>
              <a:t> Kingsoft Office Software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Description:</a:t>
            </a:r>
            <a:r>
              <a:rPr lang="en-US" sz="2200" dirty="0"/>
              <a:t> Part of the WPS Office Suite, similar to Microsoft Excel but lighter.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Strengths:</a:t>
            </a:r>
            <a:r>
              <a:rPr lang="en-US" sz="2200" dirty="0"/>
              <a:t> Free version available, Excel-like interface, supports multiple file formats.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Use Case:</a:t>
            </a:r>
            <a:r>
              <a:rPr lang="en-US" sz="2200" dirty="0"/>
              <a:t> Budgeting, office work, education.</a:t>
            </a:r>
          </a:p>
        </p:txBody>
      </p:sp>
    </p:spTree>
    <p:extLst>
      <p:ext uri="{BB962C8B-B14F-4D97-AF65-F5344CB8AC3E}">
        <p14:creationId xmlns:p14="http://schemas.microsoft.com/office/powerpoint/2010/main" val="3392421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Reasons for Choosing Microsoft Excel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It is easy to use for typing numbers and text in tables.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It can do quick calculations automatically using formulas.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It makes charts and graphs to show data clearly.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It is the most common spreadsheet used in schools, offices, and businesses.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It works well with other Microsoft programs like Word and PowerPoint.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It can be used even without internet.</a:t>
            </a:r>
          </a:p>
        </p:txBody>
      </p:sp>
    </p:spTree>
    <p:extLst>
      <p:ext uri="{BB962C8B-B14F-4D97-AF65-F5344CB8AC3E}">
        <p14:creationId xmlns:p14="http://schemas.microsoft.com/office/powerpoint/2010/main" val="3923010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554"/>
            <a:ext cx="10058400" cy="278640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0000" dirty="0">
                <a:latin typeface="Cambria" panose="02040503050406030204" pitchFamily="18" charset="0"/>
                <a:ea typeface="Cambria" panose="02040503050406030204" pitchFamily="18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280728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2108</TotalTime>
  <Words>794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Cambria</vt:lpstr>
      <vt:lpstr>Century Gothic</vt:lpstr>
      <vt:lpstr>Courier New</vt:lpstr>
      <vt:lpstr>Garamond</vt:lpstr>
      <vt:lpstr>Savon</vt:lpstr>
      <vt:lpstr>OFFICE APPLICATION</vt:lpstr>
      <vt:lpstr>Objectives</vt:lpstr>
      <vt:lpstr>Key terms used in spreadsheets</vt:lpstr>
      <vt:lpstr>PowerPoint Presentation</vt:lpstr>
      <vt:lpstr>PowerPoint Presentation</vt:lpstr>
      <vt:lpstr>PowerPoint Presentation</vt:lpstr>
      <vt:lpstr>Different Spreadsheet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APPLICATION</dc:title>
  <dc:creator>Victoria Mwinyi</dc:creator>
  <cp:lastModifiedBy>Victoria Mwinyi</cp:lastModifiedBy>
  <cp:revision>80</cp:revision>
  <dcterms:created xsi:type="dcterms:W3CDTF">2025-08-09T10:54:50Z</dcterms:created>
  <dcterms:modified xsi:type="dcterms:W3CDTF">2025-08-27T09:32:39Z</dcterms:modified>
</cp:coreProperties>
</file>