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84" r:id="rId5"/>
    <p:sldId id="285" r:id="rId6"/>
    <p:sldId id="286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409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79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8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2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28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62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92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7194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0793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428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311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95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D0AF4-1BFC-49E0-A7FF-D526A9246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OFFICE APPLICATION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C1B07-5C27-4270-8CEF-81B9A03AB4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287613"/>
            <a:ext cx="9070848" cy="457201"/>
          </a:xfrm>
        </p:spPr>
        <p:txBody>
          <a:bodyPr>
            <a:noAutofit/>
          </a:bodyPr>
          <a:lstStyle/>
          <a:p>
            <a:r>
              <a:rPr lang="en-US" sz="3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DATABASE APPLICATION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416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Objectives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40365"/>
            <a:ext cx="10058400" cy="3931920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To explain Query as applied to database application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To explain the types of Query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To describe the procedure of creating Query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To describe the tools used in creating a Query</a:t>
            </a:r>
          </a:p>
        </p:txBody>
      </p:sp>
    </p:spTree>
    <p:extLst>
      <p:ext uri="{BB962C8B-B14F-4D97-AF65-F5344CB8AC3E}">
        <p14:creationId xmlns:p14="http://schemas.microsoft.com/office/powerpoint/2010/main" val="413034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Definition</a:t>
            </a:r>
            <a:endParaRPr lang="en-US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 </a:t>
            </a: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Query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is a tool for retrieving, filtering, or manipulating data stored in tables.</a:t>
            </a:r>
          </a:p>
          <a:p>
            <a:pPr marR="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2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Example: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Finding all students older than 18 in the Computer Science department.</a:t>
            </a:r>
          </a:p>
        </p:txBody>
      </p:sp>
    </p:spTree>
    <p:extLst>
      <p:ext uri="{BB962C8B-B14F-4D97-AF65-F5344CB8AC3E}">
        <p14:creationId xmlns:p14="http://schemas.microsoft.com/office/powerpoint/2010/main" val="621917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Types of Queries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Select Query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Extracts and displays specific data.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Update Query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Makes changes to existing data.</a:t>
            </a:r>
          </a:p>
          <a:p>
            <a:pPr marR="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  <a:tabLst>
                <a:tab pos="914400" algn="l"/>
              </a:tabLst>
            </a:pPr>
            <a:r>
              <a:rPr lang="en-US" sz="22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Example: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Increase all fees by 5%.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Append Query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Adds records to another table.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Delete Query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Removes records that are no longer needed.</a:t>
            </a:r>
          </a:p>
        </p:txBody>
      </p:sp>
    </p:spTree>
    <p:extLst>
      <p:ext uri="{BB962C8B-B14F-4D97-AF65-F5344CB8AC3E}">
        <p14:creationId xmlns:p14="http://schemas.microsoft.com/office/powerpoint/2010/main" val="707513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Procedure of Creating a Query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Go to </a:t>
            </a:r>
            <a:r>
              <a:rPr lang="en-US" sz="2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Create → Query Design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Select the table(s) to use.</a:t>
            </a:r>
            <a:endParaRPr lang="en-US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Choose fields to include.</a:t>
            </a:r>
            <a:endParaRPr lang="en-US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Enter criteria (e.g., Age &gt; 20).</a:t>
            </a:r>
            <a:endParaRPr lang="en-US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Run the query to see results.</a:t>
            </a:r>
            <a:endParaRPr lang="en-US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797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Tools Used in Creating Queries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Design View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Flexible, manual method to build queries.</a:t>
            </a:r>
            <a:endParaRPr lang="en-US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Simple Query Wizard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Step-by-step guided method.</a:t>
            </a:r>
            <a:endParaRPr lang="en-US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672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4554"/>
            <a:ext cx="10058400" cy="278640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0000" dirty="0">
                <a:latin typeface="Cambria" panose="02040503050406030204" pitchFamily="18" charset="0"/>
                <a:ea typeface="Cambria" panose="02040503050406030204" pitchFamily="18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280728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4267</TotalTime>
  <Words>186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Cambria</vt:lpstr>
      <vt:lpstr>Century Gothic</vt:lpstr>
      <vt:lpstr>Garamond</vt:lpstr>
      <vt:lpstr>Savon</vt:lpstr>
      <vt:lpstr>OFFICE APPLICATION</vt:lpstr>
      <vt:lpstr>Objectives</vt:lpstr>
      <vt:lpstr>Queries</vt:lpstr>
      <vt:lpstr>Types of Queries</vt:lpstr>
      <vt:lpstr>Procedure of Creating a Query</vt:lpstr>
      <vt:lpstr>Tools Used in Creating Queries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APPLICATION</dc:title>
  <dc:creator>Victoria Mwinyi</dc:creator>
  <cp:lastModifiedBy>Victoria Mwinyi</cp:lastModifiedBy>
  <cp:revision>177</cp:revision>
  <dcterms:created xsi:type="dcterms:W3CDTF">2025-08-09T10:54:50Z</dcterms:created>
  <dcterms:modified xsi:type="dcterms:W3CDTF">2025-09-25T08:09:38Z</dcterms:modified>
</cp:coreProperties>
</file>