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84" r:id="rId5"/>
    <p:sldId id="290" r:id="rId6"/>
    <p:sldId id="285" r:id="rId7"/>
    <p:sldId id="286" r:id="rId8"/>
    <p:sldId id="287" r:id="rId9"/>
    <p:sldId id="288" r:id="rId10"/>
    <p:sldId id="291" r:id="rId11"/>
    <p:sldId id="292" r:id="rId12"/>
    <p:sldId id="293" r:id="rId13"/>
    <p:sldId id="289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409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79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2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8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6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2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719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079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2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1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949406E-F798-4DDA-9714-A2D363269E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5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0AF4-1BFC-49E0-A7FF-D526A9246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OFFICE APPLICATION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C1B07-5C27-4270-8CEF-81B9A03AB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287613"/>
            <a:ext cx="9070848" cy="457201"/>
          </a:xfrm>
        </p:spPr>
        <p:txBody>
          <a:bodyPr>
            <a:noAutofit/>
          </a:bodyPr>
          <a:lstStyle/>
          <a:p>
            <a:r>
              <a:rPr lang="en-US" sz="3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DATABASE APPLICATION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416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3979"/>
            <a:ext cx="10058400" cy="1371600"/>
          </a:xfrm>
        </p:spPr>
        <p:txBody>
          <a:bodyPr/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Objectives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41750"/>
            <a:ext cx="10058400" cy="393192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explain forms as applied to database application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describe the procedure of creating Forms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identify the navigation tools used in a Form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explain the advantages of entering data in a Form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explain Reports as applied to database application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describe the procedure of creating Report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explain report generators </a:t>
            </a:r>
          </a:p>
        </p:txBody>
      </p:sp>
    </p:spTree>
    <p:extLst>
      <p:ext uri="{BB962C8B-B14F-4D97-AF65-F5344CB8AC3E}">
        <p14:creationId xmlns:p14="http://schemas.microsoft.com/office/powerpoint/2010/main" val="41303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Definition</a:t>
            </a:r>
            <a:endParaRPr lang="en-US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 </a:t>
            </a: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Form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is a user-friendly interface for entering, viewing, and editing data in a database.</a:t>
            </a:r>
          </a:p>
          <a:p>
            <a:pPr marR="0" lvl="1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 Student Registration Form used to input new student details.</a:t>
            </a:r>
          </a:p>
        </p:txBody>
      </p:sp>
    </p:spTree>
    <p:extLst>
      <p:ext uri="{BB962C8B-B14F-4D97-AF65-F5344CB8AC3E}">
        <p14:creationId xmlns:p14="http://schemas.microsoft.com/office/powerpoint/2010/main" val="62191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Procedure of Creating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Go to </a:t>
            </a: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Create → Form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or </a:t>
            </a: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Form Design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Select the table.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Choose fields to include.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Arrange the layout.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Save and open the form.</a:t>
            </a:r>
          </a:p>
        </p:txBody>
      </p:sp>
    </p:spTree>
    <p:extLst>
      <p:ext uri="{BB962C8B-B14F-4D97-AF65-F5344CB8AC3E}">
        <p14:creationId xmlns:p14="http://schemas.microsoft.com/office/powerpoint/2010/main" val="707513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0033ED-7D61-490F-BBB7-7EB24C57C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75"/>
            <a:ext cx="1219200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06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Navigation Tools in a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First Record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Go to the first entry.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Previous Record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Move one step back.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Next Record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Move one step forward.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Last Record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Go to the final entry.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New Record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Add a new entry.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4A11BD-91E9-47E0-8BF7-D9E708A50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541" y="2309730"/>
            <a:ext cx="3246937" cy="84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79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Advantages of Using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Easier for beginners to enter data.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Reduces typing and entry errors.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Provides a professional interface with controls like drop-downs and checkboxes.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Helps maintain consistent data entry.</a:t>
            </a:r>
          </a:p>
        </p:txBody>
      </p:sp>
    </p:spTree>
    <p:extLst>
      <p:ext uri="{BB962C8B-B14F-4D97-AF65-F5344CB8AC3E}">
        <p14:creationId xmlns:p14="http://schemas.microsoft.com/office/powerpoint/2010/main" val="401467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Definition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 Report organizes and presents data in a professional, printable format.</a:t>
            </a: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Example: A report showing all students grouped by Department with their GPA averages.</a:t>
            </a:r>
          </a:p>
        </p:txBody>
      </p:sp>
    </p:spTree>
    <p:extLst>
      <p:ext uri="{BB962C8B-B14F-4D97-AF65-F5344CB8AC3E}">
        <p14:creationId xmlns:p14="http://schemas.microsoft.com/office/powerpoint/2010/main" val="3440282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Procedure of Creating a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Go to </a:t>
            </a: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Create → Report Wizard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Select the table or query to use.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Choose fields to include.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Choose layout and formatting style.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Save the report.</a:t>
            </a:r>
          </a:p>
        </p:txBody>
      </p:sp>
    </p:spTree>
    <p:extLst>
      <p:ext uri="{BB962C8B-B14F-4D97-AF65-F5344CB8AC3E}">
        <p14:creationId xmlns:p14="http://schemas.microsoft.com/office/powerpoint/2010/main" val="4171648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4D5004-FE58-4D2B-A146-424C75F35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39" y="667880"/>
            <a:ext cx="10371922" cy="51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789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CA0ECF-2041-4ADD-BAA4-1D990271B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23" y="764704"/>
            <a:ext cx="9955354" cy="510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33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4845A1-498F-440A-B8CE-F5EF4BAFC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30" y="621479"/>
            <a:ext cx="10937375" cy="533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23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Report Generators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Report Wizard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Guided, fast report creation.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Design View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Full control to customize.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Layout View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Drag-and-drop formatting.</a:t>
            </a:r>
          </a:p>
        </p:txBody>
      </p:sp>
    </p:spTree>
    <p:extLst>
      <p:ext uri="{BB962C8B-B14F-4D97-AF65-F5344CB8AC3E}">
        <p14:creationId xmlns:p14="http://schemas.microsoft.com/office/powerpoint/2010/main" val="2894262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4554"/>
            <a:ext cx="10058400" cy="278640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0000" dirty="0">
                <a:latin typeface="Cambria" panose="02040503050406030204" pitchFamily="18" charset="0"/>
                <a:ea typeface="Cambria" panose="02040503050406030204" pitchFamily="18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280728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4284</TotalTime>
  <Words>295</Words>
  <Application>Microsoft Office PowerPoint</Application>
  <PresentationFormat>Widescreen</PresentationFormat>
  <Paragraphs>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Cambria</vt:lpstr>
      <vt:lpstr>Century Gothic</vt:lpstr>
      <vt:lpstr>Garamond</vt:lpstr>
      <vt:lpstr>Savon</vt:lpstr>
      <vt:lpstr>OFFICE APPLICATION</vt:lpstr>
      <vt:lpstr>Objectives</vt:lpstr>
      <vt:lpstr>Forms</vt:lpstr>
      <vt:lpstr>Procedure of Creating Forms</vt:lpstr>
      <vt:lpstr>PowerPoint Presentation</vt:lpstr>
      <vt:lpstr>Navigation Tools in a Form</vt:lpstr>
      <vt:lpstr>Advantages of Using Forms</vt:lpstr>
      <vt:lpstr>Reports</vt:lpstr>
      <vt:lpstr>Procedure of Creating a Report</vt:lpstr>
      <vt:lpstr>PowerPoint Presentation</vt:lpstr>
      <vt:lpstr>PowerPoint Presentation</vt:lpstr>
      <vt:lpstr>PowerPoint Presentation</vt:lpstr>
      <vt:lpstr>Report Generators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APPLICATION</dc:title>
  <dc:creator>Victoria Mwinyi</dc:creator>
  <cp:lastModifiedBy>Victoria Mwinyi</cp:lastModifiedBy>
  <cp:revision>192</cp:revision>
  <dcterms:created xsi:type="dcterms:W3CDTF">2025-08-09T10:54:50Z</dcterms:created>
  <dcterms:modified xsi:type="dcterms:W3CDTF">2025-09-26T11:01:04Z</dcterms:modified>
</cp:coreProperties>
</file>