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62" r:id="rId5"/>
    <p:sldId id="261" r:id="rId6"/>
    <p:sldId id="266" r:id="rId7"/>
    <p:sldId id="263" r:id="rId8"/>
    <p:sldId id="264" r:id="rId9"/>
    <p:sldId id="267" r:id="rId10"/>
    <p:sldId id="268" r:id="rId11"/>
    <p:sldId id="269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949406E-F798-4DDA-9714-A2D363269E26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409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79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949406E-F798-4DDA-9714-A2D363269E26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8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324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28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62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923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7194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949406E-F798-4DDA-9714-A2D363269E26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0793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428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311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949406E-F798-4DDA-9714-A2D363269E26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95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D0AF4-1BFC-49E0-A7FF-D526A9246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OFFICE APPLICATION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7C1B07-5C27-4270-8CEF-81B9A03AB4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287613"/>
            <a:ext cx="9070848" cy="457201"/>
          </a:xfrm>
        </p:spPr>
        <p:txBody>
          <a:bodyPr>
            <a:noAutofit/>
          </a:bodyPr>
          <a:lstStyle/>
          <a:p>
            <a:r>
              <a:rPr lang="en-US" sz="3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PROCESSING WORD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2416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Objectives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/>
              <a:t>Explain the process of creating documents 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/>
              <a:t>Format the document 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/>
              <a:t>Insert image into </a:t>
            </a:r>
            <a:r>
              <a:rPr lang="en-US" sz="2200"/>
              <a:t>a document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3034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Process of Creating a Document in </a:t>
            </a:r>
            <a:br>
              <a:rPr lang="en-US" sz="4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4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Microsoft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27411"/>
            <a:ext cx="10058400" cy="435684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Steps: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Open Microsoft Word – Click the Word icon from Start Menu or Desktop.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Create a new document – Choose Blank Document.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A white page (document) opens, ready for typing.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Type your content – e.g., "This is my first Word document.“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Save the document –</a:t>
            </a:r>
          </a:p>
          <a:p>
            <a:pPr marL="548640" lvl="2" indent="0" algn="just">
              <a:buNone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Click File → Save As</a:t>
            </a:r>
          </a:p>
          <a:p>
            <a:pPr marL="548640" lvl="2" indent="0" algn="just">
              <a:buNone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Choose the location (Desktop or Documents)</a:t>
            </a:r>
          </a:p>
          <a:p>
            <a:pPr marL="548640" lvl="2" indent="0" algn="just">
              <a:buNone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Give it a name (e.g., My Work)Click Save</a:t>
            </a:r>
          </a:p>
          <a:p>
            <a:pPr marL="548640" lvl="2" indent="0" algn="just">
              <a:buNone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Shortcut: 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Ctrl + S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saves quickly.</a:t>
            </a:r>
          </a:p>
        </p:txBody>
      </p:sp>
    </p:spTree>
    <p:extLst>
      <p:ext uri="{BB962C8B-B14F-4D97-AF65-F5344CB8AC3E}">
        <p14:creationId xmlns:p14="http://schemas.microsoft.com/office/powerpoint/2010/main" val="621917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Formatting a Document in Microsoft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27411"/>
            <a:ext cx="10058400" cy="435684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Formatting a document in Microsoft Word means arranging or changing the appearance or look of the text, paragraphs, and pages to make the document neat, readable, and professional.</a:t>
            </a:r>
          </a:p>
          <a:p>
            <a:pPr marL="0" indent="0" algn="just">
              <a:buNone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It does not change the actual words you have written, but only how they are displayed.</a:t>
            </a:r>
          </a:p>
        </p:txBody>
      </p:sp>
    </p:spTree>
    <p:extLst>
      <p:ext uri="{BB962C8B-B14F-4D97-AF65-F5344CB8AC3E}">
        <p14:creationId xmlns:p14="http://schemas.microsoft.com/office/powerpoint/2010/main" val="1029263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6148C-860D-44C0-900C-4DDCDB8EA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779929"/>
            <a:ext cx="10058400" cy="5255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Main formatting tools are in the 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Home Tab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Font group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: Change font type (e.g., </a:t>
            </a:r>
            <a:r>
              <a:rPr lang="en-US" sz="2200" i="1" dirty="0">
                <a:latin typeface="Cambria" panose="02040503050406030204" pitchFamily="18" charset="0"/>
                <a:ea typeface="Cambria" panose="02040503050406030204" pitchFamily="18" charset="0"/>
              </a:rPr>
              <a:t>Calibri, Times New Roman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), size (10, 12, 14), Bold (Ctrl+B), Italic (Ctrl+I), Underline (Ctrl+U).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Paragraph group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Align text: Left, Center, Right, or Justify.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Add 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bullets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or 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numbering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Adjust 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line spacing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(1.0, 1.5, 2.0).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Styles group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: Apply heading styles like </a:t>
            </a:r>
            <a:r>
              <a:rPr lang="en-US" sz="2200" i="1" dirty="0">
                <a:latin typeface="Cambria" panose="02040503050406030204" pitchFamily="18" charset="0"/>
                <a:ea typeface="Cambria" panose="02040503050406030204" pitchFamily="18" charset="0"/>
              </a:rPr>
              <a:t>Heading 1, Heading 2, Heading 3, Heading 4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for titles.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Page Layout tab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: Change page margins, orientation (Portrait/Landscape), and page size (A4, Letter).</a:t>
            </a:r>
          </a:p>
          <a:p>
            <a:pPr marL="0" indent="0">
              <a:buNone/>
            </a:pPr>
            <a:endParaRPr lang="en-US" sz="2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345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4A5B89D-EE38-452A-A39F-6A8EF91CB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865615"/>
            <a:ext cx="5416157" cy="22532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CE5C00-4C5D-4E62-B477-9800FDB75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54" y="489632"/>
            <a:ext cx="4644951" cy="14860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B71D4B1-EAC7-42CB-BFD3-36203F17F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54" y="2291108"/>
            <a:ext cx="5281118" cy="10745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D5E1D06-975A-4FD5-A8D9-7E5E45FB3C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54" y="3405793"/>
            <a:ext cx="4812611" cy="296832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51034BC-27F7-4F5A-8E60-B433B99588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89632"/>
            <a:ext cx="5443679" cy="205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63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Insert an Image into a Microsoft Word 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24635"/>
            <a:ext cx="10058400" cy="41596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Steps: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Place the cursor where you want the picture.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Go to 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Insert Tab → Pictures → This Device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(to insert from computer).</a:t>
            </a:r>
          </a:p>
          <a:p>
            <a:pPr lvl="1" indent="0">
              <a:buNone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Or choose 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Online Pictures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if you want from the internet.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Select the image and click </a:t>
            </a: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Insert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The picture will appear in your document.</a:t>
            </a:r>
          </a:p>
          <a:p>
            <a:pPr marL="0" indent="0" algn="just">
              <a:buNone/>
            </a:pPr>
            <a:endParaRPr lang="en-US" sz="2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320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6148C-860D-44C0-900C-4DDCDB8EA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779929"/>
            <a:ext cx="10058400" cy="525511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To adjust:</a:t>
            </a:r>
          </a:p>
          <a:p>
            <a:pPr marL="548640" lvl="2" indent="0">
              <a:buNone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Resize: Drag the corners of the image.</a:t>
            </a:r>
          </a:p>
          <a:p>
            <a:pPr marL="0" indent="0">
              <a:buNone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Click the image → go to Picture Tools Format Tab → Wrap Text</a:t>
            </a:r>
          </a:p>
          <a:p>
            <a:pPr marL="0" indent="0">
              <a:buNone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Choose In Line with Text, Square, Tight, Behind Text, or In Front of Text.</a:t>
            </a:r>
          </a:p>
        </p:txBody>
      </p:sp>
    </p:spTree>
    <p:extLst>
      <p:ext uri="{BB962C8B-B14F-4D97-AF65-F5344CB8AC3E}">
        <p14:creationId xmlns:p14="http://schemas.microsoft.com/office/powerpoint/2010/main" val="199381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B54F51-F6CB-4131-8103-31302C5A9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754" y="944772"/>
            <a:ext cx="7536492" cy="377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361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DD7841-78B4-411D-965C-91CC877F2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198" y="513615"/>
            <a:ext cx="7117603" cy="583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73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D916B4-B44D-45E4-8C95-41326B175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714" y="986605"/>
            <a:ext cx="7746571" cy="468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39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6148C-860D-44C0-900C-4DDCDB8EA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779929"/>
            <a:ext cx="10058400" cy="52551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Final Summary of the whole process of creating a Document In Microsoft Word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Open Word → New Blank Document.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Type your content.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Format using Home and Layout tabs.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Insert images, tables, or charts if needed.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Save the document properly.</a:t>
            </a:r>
          </a:p>
          <a:p>
            <a:pPr marL="0" indent="0">
              <a:buNone/>
            </a:pPr>
            <a:endParaRPr lang="en-US" sz="2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6101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1926</TotalTime>
  <Words>452</Words>
  <Application>Microsoft Office PowerPoint</Application>
  <PresentationFormat>Widescreen</PresentationFormat>
  <Paragraphs>45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Cambria</vt:lpstr>
      <vt:lpstr>Century Gothic</vt:lpstr>
      <vt:lpstr>Garamond</vt:lpstr>
      <vt:lpstr>Savon</vt:lpstr>
      <vt:lpstr>OFFICE APPLICATION</vt:lpstr>
      <vt:lpstr>Objectives</vt:lpstr>
      <vt:lpstr>Process of Creating a Document in  Microsoft Word</vt:lpstr>
      <vt:lpstr>Formatting a Document in Microsoft Word</vt:lpstr>
      <vt:lpstr>PowerPoint Presentation</vt:lpstr>
      <vt:lpstr>PowerPoint Presentation</vt:lpstr>
      <vt:lpstr>Insert an Image into a Microsoft Word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APPLICATION</dc:title>
  <dc:creator>Victoria Mwinyi</dc:creator>
  <cp:lastModifiedBy>Victoria Mwinyi</cp:lastModifiedBy>
  <cp:revision>56</cp:revision>
  <dcterms:created xsi:type="dcterms:W3CDTF">2025-08-09T10:54:50Z</dcterms:created>
  <dcterms:modified xsi:type="dcterms:W3CDTF">2025-08-19T10:14:12Z</dcterms:modified>
</cp:coreProperties>
</file>